
<file path=[Content_Types].xml><?xml version="1.0" encoding="utf-8"?>
<Types xmlns="http://schemas.openxmlformats.org/package/2006/content-types">
  <Default Extension="mp3" ContentType="audio/unknown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21" d="100"/>
          <a:sy n="121" d="100"/>
        </p:scale>
        <p:origin x="-133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ACTUAL/AVERAGE</a:t>
            </a:r>
            <a:endParaRPr lang="zh-CN"/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'ACTUAL&amp;AVERAGE-4'!$C$1:$C$2</c:f>
              <c:strCache>
                <c:ptCount val="1"/>
                <c:pt idx="0">
                  <c:v>ACTUAL PROJECT-1</c:v>
                </c:pt>
              </c:strCache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'ACTUAL&amp;AVERAGE-4'!$A$3:$B$14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'ACTUAL&amp;AVERAGE-4'!$C$3:$C$14</c:f>
              <c:numCache>
                <c:formatCode>General</c:formatCode>
                <c:ptCount val="12"/>
                <c:pt idx="0">
                  <c:v>172220</c:v>
                </c:pt>
                <c:pt idx="1">
                  <c:v>136549</c:v>
                </c:pt>
                <c:pt idx="2">
                  <c:v>146172</c:v>
                </c:pt>
                <c:pt idx="3">
                  <c:v>150792</c:v>
                </c:pt>
                <c:pt idx="4">
                  <c:v>148293</c:v>
                </c:pt>
                <c:pt idx="5">
                  <c:v>159105</c:v>
                </c:pt>
                <c:pt idx="6">
                  <c:v>132750</c:v>
                </c:pt>
                <c:pt idx="7">
                  <c:v>110783</c:v>
                </c:pt>
                <c:pt idx="8">
                  <c:v>158273</c:v>
                </c:pt>
                <c:pt idx="9">
                  <c:v>144953</c:v>
                </c:pt>
                <c:pt idx="10">
                  <c:v>174575</c:v>
                </c:pt>
                <c:pt idx="11">
                  <c:v>165918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899C-48BC-A28A-C4DB8B96ED38}"/>
            </c:ext>
          </c:extLst>
        </c:ser>
        <c:ser>
          <c:idx val="1"/>
          <c:order val="1"/>
          <c:tx>
            <c:strRef>
              <c:f>'ACTUAL&amp;AVERAGE-4'!$D$1:$D$2</c:f>
              <c:strCache>
                <c:ptCount val="1"/>
                <c:pt idx="0">
                  <c:v>ACTUAL PROJECT-2</c:v>
                </c:pt>
              </c:strCache>
            </c:strRef>
          </c:tx>
          <c:spPr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'ACTUAL&amp;AVERAGE-4'!$A$3:$B$14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'ACTUAL&amp;AVERAGE-4'!$D$3:$D$14</c:f>
              <c:numCache>
                <c:formatCode>General</c:formatCode>
                <c:ptCount val="12"/>
                <c:pt idx="0">
                  <c:v>120010</c:v>
                </c:pt>
                <c:pt idx="1">
                  <c:v>123464</c:v>
                </c:pt>
                <c:pt idx="2">
                  <c:v>112999</c:v>
                </c:pt>
                <c:pt idx="3">
                  <c:v>137007</c:v>
                </c:pt>
                <c:pt idx="4">
                  <c:v>149596</c:v>
                </c:pt>
                <c:pt idx="5">
                  <c:v>116054</c:v>
                </c:pt>
                <c:pt idx="6">
                  <c:v>159048</c:v>
                </c:pt>
                <c:pt idx="7">
                  <c:v>136908</c:v>
                </c:pt>
                <c:pt idx="8">
                  <c:v>166251</c:v>
                </c:pt>
                <c:pt idx="9">
                  <c:v>174658</c:v>
                </c:pt>
                <c:pt idx="10">
                  <c:v>138513</c:v>
                </c:pt>
                <c:pt idx="11">
                  <c:v>137129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1-899C-48BC-A28A-C4DB8B96ED38}"/>
            </c:ext>
          </c:extLst>
        </c:ser>
        <c:ser>
          <c:idx val="2"/>
          <c:order val="2"/>
          <c:tx>
            <c:strRef>
              <c:f>'ACTUAL&amp;AVERAGE-4'!$E$1:$E$2</c:f>
              <c:strCache>
                <c:ptCount val="1"/>
                <c:pt idx="0">
                  <c:v>ACTUAL PROJECT-3</c:v>
                </c:pt>
              </c:strCache>
            </c:strRef>
          </c:tx>
          <c:spPr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strRef>
              <c:f>'ACTUAL&amp;AVERAGE-4'!$A$3:$B$14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'ACTUAL&amp;AVERAGE-4'!$E$3:$E$14</c:f>
              <c:numCache>
                <c:formatCode>General</c:formatCode>
                <c:ptCount val="12"/>
                <c:pt idx="0">
                  <c:v>116416</c:v>
                </c:pt>
                <c:pt idx="1">
                  <c:v>164188</c:v>
                </c:pt>
                <c:pt idx="2">
                  <c:v>115711</c:v>
                </c:pt>
                <c:pt idx="3">
                  <c:v>165085</c:v>
                </c:pt>
                <c:pt idx="4">
                  <c:v>122120</c:v>
                </c:pt>
                <c:pt idx="5">
                  <c:v>164573</c:v>
                </c:pt>
                <c:pt idx="6">
                  <c:v>110026</c:v>
                </c:pt>
                <c:pt idx="7">
                  <c:v>142652</c:v>
                </c:pt>
                <c:pt idx="8">
                  <c:v>142621</c:v>
                </c:pt>
                <c:pt idx="9">
                  <c:v>128516</c:v>
                </c:pt>
                <c:pt idx="10">
                  <c:v>132136</c:v>
                </c:pt>
                <c:pt idx="11">
                  <c:v>157094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2-899C-48BC-A28A-C4DB8B96E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8042752"/>
        <c:axId val="48044288"/>
      </c:barChart>
      <c:lineChart>
        <c:grouping val="standard"/>
        <c:varyColors val="0"/>
        <c:ser>
          <c:idx val="3"/>
          <c:order val="3"/>
          <c:tx>
            <c:strRef>
              <c:f>'ACTUAL&amp;AVERAGE-4'!$F$1:$F$2</c:f>
              <c:strCache>
                <c:ptCount val="1"/>
                <c:pt idx="0">
                  <c:v>ACTUAL AVERAGE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'ACTUAL&amp;AVERAGE-4'!$A$3:$B$14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'ACTUAL&amp;AVERAGE-4'!$F$3:$F$14</c:f>
              <c:numCache>
                <c:formatCode>General</c:formatCode>
                <c:ptCount val="12"/>
                <c:pt idx="0">
                  <c:v>136215.32999999999</c:v>
                </c:pt>
                <c:pt idx="1">
                  <c:v>141400.32999999999</c:v>
                </c:pt>
                <c:pt idx="2">
                  <c:v>124960.67</c:v>
                </c:pt>
                <c:pt idx="3">
                  <c:v>150961.32999999999</c:v>
                </c:pt>
                <c:pt idx="4">
                  <c:v>140003</c:v>
                </c:pt>
                <c:pt idx="5">
                  <c:v>146577.32999999999</c:v>
                </c:pt>
                <c:pt idx="6">
                  <c:v>133941.32999999999</c:v>
                </c:pt>
                <c:pt idx="7">
                  <c:v>130114.33</c:v>
                </c:pt>
                <c:pt idx="8">
                  <c:v>155715</c:v>
                </c:pt>
                <c:pt idx="9">
                  <c:v>149375.67000000001</c:v>
                </c:pt>
                <c:pt idx="10">
                  <c:v>148408</c:v>
                </c:pt>
                <c:pt idx="11">
                  <c:v>153380.32999999999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3-899C-48BC-A28A-C4DB8B96ED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8042752"/>
        <c:axId val="48044288"/>
      </c:lineChart>
      <c:catAx>
        <c:axId val="480427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044288"/>
        <c:crosses val="autoZero"/>
        <c:auto val="1"/>
        <c:lblAlgn val="ctr"/>
        <c:lblOffset val="100"/>
        <c:noMultiLvlLbl val="0"/>
      </c:catAx>
      <c:valAx>
        <c:axId val="4804428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042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chemeClr val="bg1"/>
    </a:soli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invertIfNegative val="0"/>
          <c:cat>
            <c:strRef>
              <c:f>Sheet1!$A$2</c:f>
              <c:strCache>
                <c:ptCount val="1"/>
                <c:pt idx="0">
                  <c:v>Category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111899008"/>
        <c:axId val="111900544"/>
      </c:barChart>
      <c:catAx>
        <c:axId val="111899008"/>
        <c:scaling>
          <c:orientation val="minMax"/>
        </c:scaling>
        <c:delete val="0"/>
        <c:axPos val="b"/>
        <c:majorTickMark val="out"/>
        <c:minorTickMark val="none"/>
        <c:tickLblPos val="nextTo"/>
        <c:crossAx val="111900544"/>
        <c:crosses val="autoZero"/>
        <c:auto val="1"/>
        <c:lblAlgn val="ctr"/>
        <c:lblOffset val="100"/>
        <c:noMultiLvlLbl val="0"/>
      </c:catAx>
      <c:valAx>
        <c:axId val="11190054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11899008"/>
        <c:crosses val="autoZero"/>
        <c:crossBetween val="between"/>
      </c:valAx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1.png>
</file>

<file path=ppt/media/image2.jp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06/27/2016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114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tabLst>
                <a:tab pos="2971800" algn="l"/>
              </a:tabLst>
            </a:pPr>
            <a:r>
              <a:rPr lang="en-US" dirty="0" err="1" smtClean="0"/>
              <a:t>Asdfasdf</a:t>
            </a:r>
            <a:r>
              <a:rPr lang="en-US" dirty="0" smtClean="0"/>
              <a:t>	</a:t>
            </a:r>
            <a:r>
              <a:rPr lang="en-US" dirty="0" err="1" smtClean="0"/>
              <a:t>asdfasdf</a:t>
            </a:r>
            <a:endParaRPr lang="en-US" dirty="0" smtClean="0"/>
          </a:p>
          <a:p>
            <a:pPr>
              <a:tabLst>
                <a:tab pos="2971800" algn="l"/>
              </a:tabLst>
            </a:pPr>
            <a:r>
              <a:rPr lang="en-US" dirty="0" err="1" smtClean="0"/>
              <a:t>Asdfasdfsad</a:t>
            </a:r>
            <a:r>
              <a:rPr lang="en-US" dirty="0" smtClean="0"/>
              <a:t>	12312423</a:t>
            </a:r>
          </a:p>
          <a:p>
            <a:pPr>
              <a:tabLst>
                <a:tab pos="2971800" algn="l"/>
              </a:tabLst>
            </a:pPr>
            <a:r>
              <a:rPr lang="en-US" dirty="0" err="1" smtClean="0"/>
              <a:t>Dfgsdfg</a:t>
            </a:r>
            <a:r>
              <a:rPr lang="en-US" dirty="0" smtClean="0"/>
              <a:t>	15615165616516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173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1" name="桃花朵朵开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100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4691" y="1600200"/>
            <a:ext cx="6034617" cy="45259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89168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466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图表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85849479"/>
              </p:ext>
            </p:extLst>
          </p:nvPr>
        </p:nvGraphicFramePr>
        <p:xfrm>
          <a:off x="2671762" y="1919287"/>
          <a:ext cx="3800475" cy="3019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912501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>
                                            <p:graphicEl>
                                              <a:chart seriesIdx="-4" categoryIdx="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8">
                                            <p:graphicEl>
                                              <a:chart seriesIdx="-4" categoryIdx="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8">
                                            <p:graphicEl>
                                              <a:chart seriesIdx="-4" categoryIdx="2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8">
                                            <p:graphicEl>
                                              <a:chart seriesIdx="-4" categoryIdx="3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8">
                                            <p:graphicEl>
                                              <a:chart seriesIdx="-4" categoryIdx="4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">
                                            <p:graphicEl>
                                              <a:chart seriesIdx="-4" categoryIdx="5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8">
                                            <p:graphicEl>
                                              <a:chart seriesIdx="-4" categoryIdx="6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8">
                                            <p:graphicEl>
                                              <a:chart seriesIdx="-4" categoryIdx="7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8">
                                            <p:graphicEl>
                                              <a:chart seriesIdx="-4" categoryIdx="8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8">
                                            <p:graphicEl>
                                              <a:chart seriesIdx="-4" categoryIdx="9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8">
                                            <p:graphicEl>
                                              <a:chart seriesIdx="-4" categoryIdx="10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8">
                                            <p:graphicEl>
                                              <a:chart seriesIdx="-4" categoryIdx="11" bldStep="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8" grpId="0">
        <p:bldSub>
          <a:bldChart bld="category"/>
        </p:bldSub>
      </p:bldGraphic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>
            <p:extLst>
              <p:ext uri="{D42A27DB-BD31-4B8C-83A1-F6EECF244321}">
                <p14:modId xmlns:p14="http://schemas.microsoft.com/office/powerpoint/2010/main" val="2187969773"/>
              </p:ext>
            </p:extLst>
          </p:nvPr>
        </p:nvGraphicFramePr>
        <p:xfrm>
          <a:off x="1524000" y="1397000"/>
          <a:ext cx="23622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1752600" y="838200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beijing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4945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Graphic spid="2" grpId="0">
        <p:bldAsOne/>
      </p:bldGraphic>
      <p:bldGraphic spid="2" grpId="1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228600" y="4602609"/>
            <a:ext cx="1222513" cy="1222513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1603513" y="5029200"/>
            <a:ext cx="640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Testing    </a:t>
            </a:r>
            <a:r>
              <a:rPr lang="en-US" dirty="0" err="1" smtClean="0"/>
              <a:t>testing</a:t>
            </a:r>
            <a:r>
              <a:rPr lang="en-US" dirty="0" smtClean="0"/>
              <a:t>    </a:t>
            </a:r>
            <a:r>
              <a:rPr lang="en-US" dirty="0" err="1" smtClean="0"/>
              <a:t>testing</a:t>
            </a:r>
            <a:r>
              <a:rPr lang="en-US" dirty="0" smtClean="0"/>
              <a:t> </a:t>
            </a:r>
            <a:r>
              <a:rPr lang="en-US" dirty="0" err="1"/>
              <a:t>testing</a:t>
            </a:r>
            <a:r>
              <a:rPr lang="en-US" dirty="0"/>
              <a:t> </a:t>
            </a:r>
            <a:r>
              <a:rPr lang="en-US" dirty="0" err="1"/>
              <a:t>testing</a:t>
            </a:r>
            <a:r>
              <a:rPr lang="en-US" dirty="0"/>
              <a:t> </a:t>
            </a:r>
            <a:r>
              <a:rPr lang="en-US" dirty="0" err="1"/>
              <a:t>testing</a:t>
            </a:r>
            <a:r>
              <a:rPr lang="en-US" dirty="0"/>
              <a:t> </a:t>
            </a:r>
            <a:r>
              <a:rPr lang="en-US" dirty="0" err="1"/>
              <a:t>testing</a:t>
            </a:r>
            <a:r>
              <a:rPr lang="en-US" dirty="0"/>
              <a:t> </a:t>
            </a:r>
            <a:r>
              <a:rPr lang="en-US" dirty="0" err="1"/>
              <a:t>testing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50889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3333E-6 3.33333E-6 L 0.78316 0.00648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149" y="32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C7EDCC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C7EDCC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11</Words>
  <Application>Microsoft Office PowerPoint</Application>
  <PresentationFormat>On-screen Show (4:3)</PresentationFormat>
  <Paragraphs>6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Lian, Liam</dc:creator>
  <cp:lastModifiedBy>Lian, Liam</cp:lastModifiedBy>
  <cp:revision>11</cp:revision>
  <dcterms:created xsi:type="dcterms:W3CDTF">2006-08-16T00:00:00Z</dcterms:created>
  <dcterms:modified xsi:type="dcterms:W3CDTF">2016-06-27T09:32:53Z</dcterms:modified>
</cp:coreProperties>
</file>

<file path=docProps/thumbnail.jpeg>
</file>